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264" r:id="rId5"/>
    <p:sldId id="268" r:id="rId6"/>
    <p:sldId id="265" r:id="rId7"/>
    <p:sldId id="266" r:id="rId8"/>
    <p:sldId id="269" r:id="rId9"/>
    <p:sldId id="267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3E077-C6BA-4E2E-B217-6BB7AA698EB8}" v="40" dt="2020-06-15T15:39:33.470"/>
    <p1510:client id="{6E86C8AA-E5FE-4B54-A0A0-36C9CBC7A68A}" v="17" dt="2020-06-16T07:22:33.922"/>
    <p1510:client id="{DED8EB65-2EC7-4186-B947-261B8512067D}" v="43" dt="2020-06-15T13:59:03.132"/>
    <p1510:client id="{F32ED802-5063-40E8-8BD9-18F70F0547F1}" v="257" dt="2020-06-16T06:15:17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2" autoAdjust="0"/>
    <p:restoredTop sz="94674" autoAdjust="0"/>
  </p:normalViewPr>
  <p:slideViewPr>
    <p:cSldViewPr snapToGrid="0" snapToObjects="1">
      <p:cViewPr varScale="1">
        <p:scale>
          <a:sx n="115" d="100"/>
          <a:sy n="115" d="100"/>
        </p:scale>
        <p:origin x="1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estwood" userId="5d680994d0865084" providerId="LiveId" clId="{56D2CF31-7393-9E47-B711-56840D3C8BC8}"/>
    <pc:docChg chg="modSld">
      <pc:chgData name="Jason Westwood" userId="5d680994d0865084" providerId="LiveId" clId="{56D2CF31-7393-9E47-B711-56840D3C8BC8}" dt="2020-06-16T07:24:22.511" v="27" actId="1036"/>
      <pc:docMkLst>
        <pc:docMk/>
      </pc:docMkLst>
      <pc:sldChg chg="modSp">
        <pc:chgData name="Jason Westwood" userId="5d680994d0865084" providerId="LiveId" clId="{56D2CF31-7393-9E47-B711-56840D3C8BC8}" dt="2020-06-16T07:24:22.511" v="27" actId="1036"/>
        <pc:sldMkLst>
          <pc:docMk/>
          <pc:sldMk cId="661202295" sldId="267"/>
        </pc:sldMkLst>
        <pc:spChg chg="mod">
          <ac:chgData name="Jason Westwood" userId="5d680994d0865084" providerId="LiveId" clId="{56D2CF31-7393-9E47-B711-56840D3C8BC8}" dt="2020-06-16T07:24:22.511" v="27" actId="1036"/>
          <ac:spMkLst>
            <pc:docMk/>
            <pc:sldMk cId="661202295" sldId="267"/>
            <ac:spMk id="5" creationId="{78CB8A08-985C-45EF-875C-45E11CDA9010}"/>
          </ac:spMkLst>
        </pc:spChg>
        <pc:picChg chg="mod">
          <ac:chgData name="Jason Westwood" userId="5d680994d0865084" providerId="LiveId" clId="{56D2CF31-7393-9E47-B711-56840D3C8BC8}" dt="2020-06-16T07:24:22.511" v="27" actId="1036"/>
          <ac:picMkLst>
            <pc:docMk/>
            <pc:sldMk cId="661202295" sldId="267"/>
            <ac:picMk id="6" creationId="{713694B3-17DD-4C37-9A7E-1139EA5816E6}"/>
          </ac:picMkLst>
        </pc:picChg>
        <pc:picChg chg="mod">
          <ac:chgData name="Jason Westwood" userId="5d680994d0865084" providerId="LiveId" clId="{56D2CF31-7393-9E47-B711-56840D3C8BC8}" dt="2020-06-16T07:24:22.511" v="27" actId="1036"/>
          <ac:picMkLst>
            <pc:docMk/>
            <pc:sldMk cId="661202295" sldId="267"/>
            <ac:picMk id="16" creationId="{D7AC799B-DEAB-4FB0-9642-54C6B878EFFA}"/>
          </ac:picMkLst>
        </pc:picChg>
        <pc:picChg chg="mod">
          <ac:chgData name="Jason Westwood" userId="5d680994d0865084" providerId="LiveId" clId="{56D2CF31-7393-9E47-B711-56840D3C8BC8}" dt="2020-06-16T07:24:22.511" v="27" actId="1036"/>
          <ac:picMkLst>
            <pc:docMk/>
            <pc:sldMk cId="661202295" sldId="267"/>
            <ac:picMk id="17" creationId="{5E49541F-226F-4858-A94C-BF65673314C2}"/>
          </ac:picMkLst>
        </pc:picChg>
      </pc:sldChg>
    </pc:docChg>
  </pc:docChgLst>
  <pc:docChgLst>
    <pc:chgData name="Guest User" providerId="Windows Live" clId="Web-{F32ED802-5063-40E8-8BD9-18F70F0547F1}"/>
    <pc:docChg chg="addSld modSld">
      <pc:chgData name="Guest User" userId="" providerId="Windows Live" clId="Web-{F32ED802-5063-40E8-8BD9-18F70F0547F1}" dt="2020-06-16T06:15:17.517" v="255"/>
      <pc:docMkLst>
        <pc:docMk/>
      </pc:docMkLst>
      <pc:sldChg chg="modSp">
        <pc:chgData name="Guest User" userId="" providerId="Windows Live" clId="Web-{F32ED802-5063-40E8-8BD9-18F70F0547F1}" dt="2020-06-16T05:52:23.070" v="0" actId="14100"/>
        <pc:sldMkLst>
          <pc:docMk/>
          <pc:sldMk cId="661202295" sldId="267"/>
        </pc:sldMkLst>
        <pc:spChg chg="mod">
          <ac:chgData name="Guest User" userId="" providerId="Windows Live" clId="Web-{F32ED802-5063-40E8-8BD9-18F70F0547F1}" dt="2020-06-16T05:52:23.070" v="0" actId="14100"/>
          <ac:spMkLst>
            <pc:docMk/>
            <pc:sldMk cId="661202295" sldId="267"/>
            <ac:spMk id="2" creationId="{CF0BE028-E57F-47FF-B18A-62982B478C86}"/>
          </ac:spMkLst>
        </pc:spChg>
      </pc:sldChg>
      <pc:sldChg chg="addSp delSp modSp new mod setBg">
        <pc:chgData name="Guest User" userId="" providerId="Windows Live" clId="Web-{F32ED802-5063-40E8-8BD9-18F70F0547F1}" dt="2020-06-16T06:10:53.206" v="30"/>
        <pc:sldMkLst>
          <pc:docMk/>
          <pc:sldMk cId="4277546167" sldId="270"/>
        </pc:sldMkLst>
        <pc:spChg chg="del">
          <ac:chgData name="Guest User" userId="" providerId="Windows Live" clId="Web-{F32ED802-5063-40E8-8BD9-18F70F0547F1}" dt="2020-06-16T05:53:03.992" v="6"/>
          <ac:spMkLst>
            <pc:docMk/>
            <pc:sldMk cId="4277546167" sldId="270"/>
            <ac:spMk id="2" creationId="{060453D6-9EF8-44F7-B040-6238449B9134}"/>
          </ac:spMkLst>
        </pc:spChg>
        <pc:spChg chg="del mod">
          <ac:chgData name="Guest User" userId="" providerId="Windows Live" clId="Web-{F32ED802-5063-40E8-8BD9-18F70F0547F1}" dt="2020-06-16T05:52:54.211" v="5"/>
          <ac:spMkLst>
            <pc:docMk/>
            <pc:sldMk cId="4277546167" sldId="270"/>
            <ac:spMk id="3" creationId="{9C13408F-CB1A-4F49-9531-355B4D94A387}"/>
          </ac:spMkLst>
        </pc:spChg>
        <pc:spChg chg="add del">
          <ac:chgData name="Guest User" userId="" providerId="Windows Live" clId="Web-{F32ED802-5063-40E8-8BD9-18F70F0547F1}" dt="2020-06-16T06:10:53.190" v="29"/>
          <ac:spMkLst>
            <pc:docMk/>
            <pc:sldMk cId="4277546167" sldId="270"/>
            <ac:spMk id="10" creationId="{56827C3C-D52F-46CE-A441-3CD6A1A6A0A2}"/>
          </ac:spMkLst>
        </pc:spChg>
        <pc:spChg chg="add del">
          <ac:chgData name="Guest User" userId="" providerId="Windows Live" clId="Web-{F32ED802-5063-40E8-8BD9-18F70F0547F1}" dt="2020-06-16T06:10:53.190" v="29"/>
          <ac:spMkLst>
            <pc:docMk/>
            <pc:sldMk cId="4277546167" sldId="270"/>
            <ac:spMk id="12" creationId="{F52A8B51-0A89-497B-B882-6658E029A3F9}"/>
          </ac:spMkLst>
        </pc:spChg>
        <pc:spChg chg="add del">
          <ac:chgData name="Guest User" userId="" providerId="Windows Live" clId="Web-{F32ED802-5063-40E8-8BD9-18F70F0547F1}" dt="2020-06-16T06:10:53.190" v="29"/>
          <ac:spMkLst>
            <pc:docMk/>
            <pc:sldMk cId="4277546167" sldId="270"/>
            <ac:spMk id="14" creationId="{EB1CEFBF-6F09-4052-862B-E219DA15757E}"/>
          </ac:spMkLst>
        </pc:spChg>
        <pc:spChg chg="add del">
          <ac:chgData name="Guest User" userId="" providerId="Windows Live" clId="Web-{F32ED802-5063-40E8-8BD9-18F70F0547F1}" dt="2020-06-16T06:10:53.190" v="29"/>
          <ac:spMkLst>
            <pc:docMk/>
            <pc:sldMk cId="4277546167" sldId="270"/>
            <ac:spMk id="16" creationId="{BCB5D417-2A71-445D-B4C7-9E814D633D33}"/>
          </ac:spMkLst>
        </pc:spChg>
        <pc:picChg chg="add del mod">
          <ac:chgData name="Guest User" userId="" providerId="Windows Live" clId="Web-{F32ED802-5063-40E8-8BD9-18F70F0547F1}" dt="2020-06-16T06:09:04.456" v="13"/>
          <ac:picMkLst>
            <pc:docMk/>
            <pc:sldMk cId="4277546167" sldId="270"/>
            <ac:picMk id="2" creationId="{5F2DFB69-2465-4ED3-881F-6EEAA8E46607}"/>
          </ac:picMkLst>
        </pc:picChg>
        <pc:picChg chg="add mod ord">
          <ac:chgData name="Guest User" userId="" providerId="Windows Live" clId="Web-{F32ED802-5063-40E8-8BD9-18F70F0547F1}" dt="2020-06-16T06:10:53.206" v="30"/>
          <ac:picMkLst>
            <pc:docMk/>
            <pc:sldMk cId="4277546167" sldId="270"/>
            <ac:picMk id="3" creationId="{D0D5806F-8D63-45AD-9CA4-B94A2B88EDDA}"/>
          </ac:picMkLst>
        </pc:picChg>
        <pc:picChg chg="add mod">
          <ac:chgData name="Guest User" userId="" providerId="Windows Live" clId="Web-{F32ED802-5063-40E8-8BD9-18F70F0547F1}" dt="2020-06-16T06:10:53.206" v="30"/>
          <ac:picMkLst>
            <pc:docMk/>
            <pc:sldMk cId="4277546167" sldId="270"/>
            <ac:picMk id="4" creationId="{049F083B-29D3-414E-BF02-43B4CCAB47D4}"/>
          </ac:picMkLst>
        </pc:picChg>
        <pc:picChg chg="add mod">
          <ac:chgData name="Guest User" userId="" providerId="Windows Live" clId="Web-{F32ED802-5063-40E8-8BD9-18F70F0547F1}" dt="2020-06-16T06:10:53.206" v="30"/>
          <ac:picMkLst>
            <pc:docMk/>
            <pc:sldMk cId="4277546167" sldId="270"/>
            <ac:picMk id="5" creationId="{AB4BB9BA-251A-4D1A-9974-F1B9B2258662}"/>
          </ac:picMkLst>
        </pc:picChg>
        <pc:cxnChg chg="add">
          <ac:chgData name="Guest User" userId="" providerId="Windows Live" clId="Web-{F32ED802-5063-40E8-8BD9-18F70F0547F1}" dt="2020-06-16T06:10:53.206" v="30"/>
          <ac:cxnSpMkLst>
            <pc:docMk/>
            <pc:sldMk cId="4277546167" sldId="270"/>
            <ac:cxnSpMk id="7" creationId="{DCD67800-37AC-4E14-89B0-F79DCB3FB86D}"/>
          </ac:cxnSpMkLst>
        </pc:cxnChg>
        <pc:cxnChg chg="add">
          <ac:chgData name="Guest User" userId="" providerId="Windows Live" clId="Web-{F32ED802-5063-40E8-8BD9-18F70F0547F1}" dt="2020-06-16T06:10:53.206" v="30"/>
          <ac:cxnSpMkLst>
            <pc:docMk/>
            <pc:sldMk cId="4277546167" sldId="270"/>
            <ac:cxnSpMk id="8" creationId="{20F1788F-A5AE-4188-8274-F7F2E3833ECD}"/>
          </ac:cxnSpMkLst>
        </pc:cxnChg>
      </pc:sldChg>
      <pc:sldChg chg="addSp delSp modSp new">
        <pc:chgData name="Guest User" userId="" providerId="Windows Live" clId="Web-{F32ED802-5063-40E8-8BD9-18F70F0547F1}" dt="2020-06-16T06:15:17.517" v="255"/>
        <pc:sldMkLst>
          <pc:docMk/>
          <pc:sldMk cId="2681142177" sldId="271"/>
        </pc:sldMkLst>
        <pc:spChg chg="mod">
          <ac:chgData name="Guest User" userId="" providerId="Windows Live" clId="Web-{F32ED802-5063-40E8-8BD9-18F70F0547F1}" dt="2020-06-16T06:12:16.393" v="45" actId="20577"/>
          <ac:spMkLst>
            <pc:docMk/>
            <pc:sldMk cId="2681142177" sldId="271"/>
            <ac:spMk id="2" creationId="{606C6C6E-EBF8-4014-A41B-CD3A55C1A69E}"/>
          </ac:spMkLst>
        </pc:spChg>
        <pc:spChg chg="del">
          <ac:chgData name="Guest User" userId="" providerId="Windows Live" clId="Web-{F32ED802-5063-40E8-8BD9-18F70F0547F1}" dt="2020-06-16T06:12:06.237" v="32"/>
          <ac:spMkLst>
            <pc:docMk/>
            <pc:sldMk cId="2681142177" sldId="271"/>
            <ac:spMk id="3" creationId="{4F92513B-9F85-4B46-9599-FDAB1046A91A}"/>
          </ac:spMkLst>
        </pc:spChg>
        <pc:graphicFrameChg chg="add del">
          <ac:chgData name="Guest User" userId="" providerId="Windows Live" clId="Web-{F32ED802-5063-40E8-8BD9-18F70F0547F1}" dt="2020-06-16T06:12:38.705" v="49"/>
          <ac:graphicFrameMkLst>
            <pc:docMk/>
            <pc:sldMk cId="2681142177" sldId="271"/>
            <ac:graphicFrameMk id="4" creationId="{3FA2EBD2-5968-4156-B5B9-1B2DB49D0FC5}"/>
          </ac:graphicFrameMkLst>
        </pc:graphicFrameChg>
        <pc:graphicFrameChg chg="add mod modGraphic">
          <ac:chgData name="Guest User" userId="" providerId="Windows Live" clId="Web-{F32ED802-5063-40E8-8BD9-18F70F0547F1}" dt="2020-06-16T06:15:17.517" v="255"/>
          <ac:graphicFrameMkLst>
            <pc:docMk/>
            <pc:sldMk cId="2681142177" sldId="271"/>
            <ac:graphicFrameMk id="5" creationId="{51ED97F7-7F96-4B05-8F14-6493E751A574}"/>
          </ac:graphicFrameMkLst>
        </pc:graphicFrameChg>
      </pc:sldChg>
    </pc:docChg>
  </pc:docChgLst>
  <pc:docChgLst>
    <pc:chgData name="Jason Westwood" userId="5d680994d0865084" providerId="Windows Live" clId="Web-{DED8EB65-2EC7-4186-B947-261B8512067D}"/>
    <pc:docChg chg="modSld">
      <pc:chgData name="Jason Westwood" userId="5d680994d0865084" providerId="Windows Live" clId="Web-{DED8EB65-2EC7-4186-B947-261B8512067D}" dt="2020-06-15T13:59:03.132" v="41" actId="20577"/>
      <pc:docMkLst>
        <pc:docMk/>
      </pc:docMkLst>
      <pc:sldChg chg="addSp modSp">
        <pc:chgData name="Jason Westwood" userId="5d680994d0865084" providerId="Windows Live" clId="Web-{DED8EB65-2EC7-4186-B947-261B8512067D}" dt="2020-06-15T13:59:01.929" v="39" actId="20577"/>
        <pc:sldMkLst>
          <pc:docMk/>
          <pc:sldMk cId="1736806401" sldId="268"/>
        </pc:sldMkLst>
        <pc:spChg chg="add mod">
          <ac:chgData name="Jason Westwood" userId="5d680994d0865084" providerId="Windows Live" clId="Web-{DED8EB65-2EC7-4186-B947-261B8512067D}" dt="2020-06-15T13:59:01.929" v="39" actId="20577"/>
          <ac:spMkLst>
            <pc:docMk/>
            <pc:sldMk cId="1736806401" sldId="268"/>
            <ac:spMk id="3" creationId="{A5579231-B54C-46F0-A4EE-758FCBAD6A40}"/>
          </ac:spMkLst>
        </pc:spChg>
      </pc:sldChg>
    </pc:docChg>
  </pc:docChgLst>
  <pc:docChgLst>
    <pc:chgData name="Jason Westwood" userId="5d680994d0865084" providerId="Windows Live" clId="Web-{6E86C8AA-E5FE-4B54-A0A0-36C9CBC7A68A}"/>
    <pc:docChg chg="modSld">
      <pc:chgData name="Jason Westwood" userId="5d680994d0865084" providerId="Windows Live" clId="Web-{6E86C8AA-E5FE-4B54-A0A0-36C9CBC7A68A}" dt="2020-06-16T07:22:33.922" v="14" actId="14100"/>
      <pc:docMkLst>
        <pc:docMk/>
      </pc:docMkLst>
      <pc:sldChg chg="modSp">
        <pc:chgData name="Jason Westwood" userId="5d680994d0865084" providerId="Windows Live" clId="Web-{6E86C8AA-E5FE-4B54-A0A0-36C9CBC7A68A}" dt="2020-06-16T07:22:33.922" v="14" actId="14100"/>
        <pc:sldMkLst>
          <pc:docMk/>
          <pc:sldMk cId="3896884057" sldId="265"/>
        </pc:sldMkLst>
        <pc:spChg chg="mod">
          <ac:chgData name="Jason Westwood" userId="5d680994d0865084" providerId="Windows Live" clId="Web-{6E86C8AA-E5FE-4B54-A0A0-36C9CBC7A68A}" dt="2020-06-16T07:22:33.922" v="14" actId="14100"/>
          <ac:spMkLst>
            <pc:docMk/>
            <pc:sldMk cId="3896884057" sldId="265"/>
            <ac:spMk id="5" creationId="{353B388E-8429-44A9-9279-F13C09610060}"/>
          </ac:spMkLst>
        </pc:spChg>
        <pc:spChg chg="mod">
          <ac:chgData name="Jason Westwood" userId="5d680994d0865084" providerId="Windows Live" clId="Web-{6E86C8AA-E5FE-4B54-A0A0-36C9CBC7A68A}" dt="2020-06-16T07:22:11.126" v="7" actId="1076"/>
          <ac:spMkLst>
            <pc:docMk/>
            <pc:sldMk cId="3896884057" sldId="265"/>
            <ac:spMk id="8" creationId="{3CAF57B9-1573-44A7-B909-35E472468C19}"/>
          </ac:spMkLst>
        </pc:spChg>
      </pc:sldChg>
      <pc:sldChg chg="modSp">
        <pc:chgData name="Jason Westwood" userId="5d680994d0865084" providerId="Windows Live" clId="Web-{6E86C8AA-E5FE-4B54-A0A0-36C9CBC7A68A}" dt="2020-06-16T07:21:57.328" v="5" actId="20577"/>
        <pc:sldMkLst>
          <pc:docMk/>
          <pc:sldMk cId="1736806401" sldId="268"/>
        </pc:sldMkLst>
        <pc:spChg chg="mod">
          <ac:chgData name="Jason Westwood" userId="5d680994d0865084" providerId="Windows Live" clId="Web-{6E86C8AA-E5FE-4B54-A0A0-36C9CBC7A68A}" dt="2020-06-16T07:21:57.328" v="5" actId="20577"/>
          <ac:spMkLst>
            <pc:docMk/>
            <pc:sldMk cId="1736806401" sldId="268"/>
            <ac:spMk id="8" creationId="{0B171228-EF68-46A1-8B37-7CD7F95131EC}"/>
          </ac:spMkLst>
        </pc:spChg>
      </pc:sldChg>
    </pc:docChg>
  </pc:docChgLst>
  <pc:docChgLst>
    <pc:chgData name="Jason Westwood" userId="5d680994d0865084" providerId="Windows Live" clId="Web-{5313E077-C6BA-4E2E-B217-6BB7AA698EB8}"/>
    <pc:docChg chg="modSld">
      <pc:chgData name="Jason Westwood" userId="5d680994d0865084" providerId="Windows Live" clId="Web-{5313E077-C6BA-4E2E-B217-6BB7AA698EB8}" dt="2020-06-15T15:39:33.470" v="37" actId="1076"/>
      <pc:docMkLst>
        <pc:docMk/>
      </pc:docMkLst>
      <pc:sldChg chg="modSp">
        <pc:chgData name="Jason Westwood" userId="5d680994d0865084" providerId="Windows Live" clId="Web-{5313E077-C6BA-4E2E-B217-6BB7AA698EB8}" dt="2020-06-15T15:39:33.470" v="37" actId="1076"/>
        <pc:sldMkLst>
          <pc:docMk/>
          <pc:sldMk cId="341912402" sldId="269"/>
        </pc:sldMkLst>
        <pc:spChg chg="mod">
          <ac:chgData name="Jason Westwood" userId="5d680994d0865084" providerId="Windows Live" clId="Web-{5313E077-C6BA-4E2E-B217-6BB7AA698EB8}" dt="2020-06-15T15:39:15.002" v="28" actId="20577"/>
          <ac:spMkLst>
            <pc:docMk/>
            <pc:sldMk cId="341912402" sldId="269"/>
            <ac:spMk id="5" creationId="{9DF26B83-419B-4E76-BD79-ED1DAECA9202}"/>
          </ac:spMkLst>
        </pc:spChg>
        <pc:spChg chg="mod">
          <ac:chgData name="Jason Westwood" userId="5d680994d0865084" providerId="Windows Live" clId="Web-{5313E077-C6BA-4E2E-B217-6BB7AA698EB8}" dt="2020-06-15T15:39:33.470" v="37" actId="1076"/>
          <ac:spMkLst>
            <pc:docMk/>
            <pc:sldMk cId="341912402" sldId="269"/>
            <ac:spMk id="7" creationId="{FA32F178-276D-485B-B7FC-838411793370}"/>
          </ac:spMkLst>
        </pc:spChg>
        <pc:picChg chg="mod">
          <ac:chgData name="Jason Westwood" userId="5d680994d0865084" providerId="Windows Live" clId="Web-{5313E077-C6BA-4E2E-B217-6BB7AA698EB8}" dt="2020-06-15T15:39:33.470" v="36" actId="1076"/>
          <ac:picMkLst>
            <pc:docMk/>
            <pc:sldMk cId="341912402" sldId="269"/>
            <ac:picMk id="6" creationId="{FC2C4B43-B8EA-4C49-8BC7-7C58262EBA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E0D45E-0B97-4E29-8499-AB2B710EB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426801C-6EF1-44D5-BB49-CF9B1BD26219}"/>
              </a:ext>
            </a:extLst>
          </p:cNvPr>
          <p:cNvSpPr txBox="1"/>
          <p:nvPr userDrawn="1"/>
        </p:nvSpPr>
        <p:spPr>
          <a:xfrm>
            <a:off x="4099560" y="5714168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2E504B7B-6AD1-45D7-8AE3-FA3C863D3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3677"/>
            <a:ext cx="12211879" cy="4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0" y="3865615"/>
            <a:ext cx="6757415" cy="17480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  <a:latin typeface="+mj-lt"/>
                <a:cs typeface="+mj-cs"/>
              </a:rPr>
              <a:t>Welcome to your </a:t>
            </a:r>
            <a:br>
              <a:rPr lang="en-US" sz="7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7200" dirty="0">
                <a:solidFill>
                  <a:schemeClr val="tx1"/>
                </a:solidFill>
                <a:latin typeface="+mj-lt"/>
                <a:cs typeface="+mj-cs"/>
              </a:rPr>
              <a:t>Video Group Clinic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A8461-93D7-4C70-AD9F-4340D21C8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12" y="3553934"/>
            <a:ext cx="2964704" cy="1193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82D17-F0B0-4247-9712-2B9323FB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22" y="1138176"/>
            <a:ext cx="1562792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7DEDA-7F0F-44E8-A37B-A17DA773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70" y="293163"/>
            <a:ext cx="6137330" cy="99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Hello my name is…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81623-CEE6-46ED-A5B6-CB26BEB8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04" y="1175273"/>
            <a:ext cx="1686196" cy="1994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A6B97-8B14-43AF-89CE-BDD1BD06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28" y="2772710"/>
            <a:ext cx="1946572" cy="242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71228-EF68-46A1-8B37-7CD7F95131EC}"/>
              </a:ext>
            </a:extLst>
          </p:cNvPr>
          <p:cNvSpPr txBox="1"/>
          <p:nvPr/>
        </p:nvSpPr>
        <p:spPr>
          <a:xfrm>
            <a:off x="7130879" y="454840"/>
            <a:ext cx="295516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Facilitator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is: Helen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B768F-32EC-4528-93FB-F0A78D36D17B}"/>
              </a:ext>
            </a:extLst>
          </p:cNvPr>
          <p:cNvSpPr txBox="1"/>
          <p:nvPr/>
        </p:nvSpPr>
        <p:spPr>
          <a:xfrm>
            <a:off x="7236905" y="1853036"/>
            <a:ext cx="4302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Clinician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either: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Laura Ireland Community Specialist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Practitioner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 Clinical Pharmacist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79231-B54C-46F0-A4EE-758FCBAD6A40}"/>
              </a:ext>
            </a:extLst>
          </p:cNvPr>
          <p:cNvSpPr txBox="1"/>
          <p:nvPr/>
        </p:nvSpPr>
        <p:spPr>
          <a:xfrm>
            <a:off x="4861432" y="4478418"/>
            <a:ext cx="610116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currently run sessions for Type 2 Diabetes and Hypertension (high Blood Pressure)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hope to start groups for Asthma and COPD soon</a:t>
            </a:r>
            <a:endParaRPr 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0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18808-1504-4D1D-B995-9993BAD0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11" y="522333"/>
            <a:ext cx="5238466" cy="1721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Identity and Location Check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1563F-ED53-4AC9-B67F-40F835F3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B388E-8429-44A9-9279-F13C09610060}"/>
              </a:ext>
            </a:extLst>
          </p:cNvPr>
          <p:cNvSpPr txBox="1"/>
          <p:nvPr/>
        </p:nvSpPr>
        <p:spPr>
          <a:xfrm>
            <a:off x="931551" y="2518784"/>
            <a:ext cx="3169183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dirty="0"/>
              <a:t>To help keep you safe and get help to you if you need it, we need to do a few checks using the information you gave us and from your </a:t>
            </a:r>
            <a:r>
              <a:rPr lang="en-GB" sz="2000"/>
              <a:t>medical record.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F57B9-1573-44A7-B909-35E472468C19}"/>
              </a:ext>
            </a:extLst>
          </p:cNvPr>
          <p:cNvSpPr txBox="1"/>
          <p:nvPr/>
        </p:nvSpPr>
        <p:spPr>
          <a:xfrm>
            <a:off x="1669167" y="5187724"/>
            <a:ext cx="316918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If you have a friend or carer with you now, we will need to do the same checks with them too.</a:t>
            </a:r>
          </a:p>
        </p:txBody>
      </p:sp>
    </p:spTree>
    <p:extLst>
      <p:ext uri="{BB962C8B-B14F-4D97-AF65-F5344CB8AC3E}">
        <p14:creationId xmlns:p14="http://schemas.microsoft.com/office/powerpoint/2010/main" val="38968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9C995-BE0F-4F2D-A6FF-BC62D21B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04" y="276123"/>
            <a:ext cx="5238466" cy="17136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Consent and Confidentiality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C2E98-7231-451B-A1B6-97FC224B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266" y="2129307"/>
            <a:ext cx="2719807" cy="321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1C50C-1D04-45A4-9E4A-C3D56DF98A66}"/>
              </a:ext>
            </a:extLst>
          </p:cNvPr>
          <p:cNvSpPr txBox="1"/>
          <p:nvPr/>
        </p:nvSpPr>
        <p:spPr>
          <a:xfrm>
            <a:off x="475488" y="2121408"/>
            <a:ext cx="610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Attending a Video Group Clinic (VGC) is completely voluntary. You can change from a VGC appointment to another type if you prefer.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C73F-FB9A-44A4-9434-75AD5ECF4494}"/>
              </a:ext>
            </a:extLst>
          </p:cNvPr>
          <p:cNvSpPr txBox="1"/>
          <p:nvPr/>
        </p:nvSpPr>
        <p:spPr>
          <a:xfrm>
            <a:off x="780288" y="3145536"/>
            <a:ext cx="5169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we just check:</a:t>
            </a:r>
          </a:p>
          <a:p>
            <a:endParaRPr lang="en-GB" dirty="0"/>
          </a:p>
          <a:p>
            <a:r>
              <a:rPr lang="en-GB" dirty="0"/>
              <a:t>You </a:t>
            </a:r>
            <a:r>
              <a:rPr lang="en-GB" dirty="0" smtClean="0"/>
              <a:t>have consented to joining the group</a:t>
            </a:r>
            <a:endParaRPr lang="en-GB" dirty="0"/>
          </a:p>
          <a:p>
            <a:r>
              <a:rPr lang="en-GB" dirty="0"/>
              <a:t>You approve to sharing the agreed information with the group, for example your test results.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You have reviewed your personal privacy and happy to proceed with the session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A56E6-C1BE-4338-BF61-6D6D186C74FA}"/>
              </a:ext>
            </a:extLst>
          </p:cNvPr>
          <p:cNvSpPr txBox="1"/>
          <p:nvPr/>
        </p:nvSpPr>
        <p:spPr>
          <a:xfrm>
            <a:off x="463296" y="6144768"/>
            <a:ext cx="1136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If you wish to withdraw consent or disagree with the ‘Patient Agreement’ – Tell us now!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FF6BF-859B-42C5-ABE0-298E4AC9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0" y="3668901"/>
            <a:ext cx="545862" cy="461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B8CD1-3950-4A6A-BA16-F805B4A3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4" y="4382133"/>
            <a:ext cx="545862" cy="461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B75748-AE90-438D-B832-5B19F4FD6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8" y="5186805"/>
            <a:ext cx="54586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CA3D1-B192-4E7A-BE54-9C22955C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85" y="487533"/>
            <a:ext cx="5422115" cy="17496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Respecting each other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FFDF8-32C1-4136-939E-F230099B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214" y="2342375"/>
            <a:ext cx="2943457" cy="2943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26B83-419B-4E76-BD79-ED1DAECA9202}"/>
              </a:ext>
            </a:extLst>
          </p:cNvPr>
          <p:cNvSpPr txBox="1"/>
          <p:nvPr/>
        </p:nvSpPr>
        <p:spPr>
          <a:xfrm>
            <a:off x="745725" y="2589503"/>
            <a:ext cx="4181382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/>
              <a:t>“All information learnt about group members is confidential. This includes us all agreeing that we </a:t>
            </a:r>
            <a:r>
              <a:rPr lang="en-GB" b="1" dirty="0"/>
              <a:t>will not record or share any information about other group members verbally, on social media such as Facebook, Twitter etc or  in any other public forum.</a:t>
            </a:r>
            <a:r>
              <a:rPr lang="en-GB" dirty="0"/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C4B43-B8EA-4C49-8BC7-7C58262E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0" y="5128080"/>
            <a:ext cx="869363" cy="77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32F178-276D-485B-B7FC-838411793370}"/>
              </a:ext>
            </a:extLst>
          </p:cNvPr>
          <p:cNvSpPr txBox="1"/>
          <p:nvPr/>
        </p:nvSpPr>
        <p:spPr>
          <a:xfrm>
            <a:off x="1799525" y="4921845"/>
            <a:ext cx="3804183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u="sng" dirty="0"/>
              <a:t>NO</a:t>
            </a:r>
            <a:r>
              <a:rPr lang="en-GB" dirty="0"/>
              <a:t> recording of the session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34191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BE028-E57F-47FF-B18A-62982B47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22" y="34653"/>
            <a:ext cx="6623441" cy="23176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privacy is important to you and us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54D00-FEA4-4CBB-ADE9-C29298C3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03" y="2129307"/>
            <a:ext cx="2587133" cy="321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B8A08-985C-45EF-875C-45E11CDA9010}"/>
              </a:ext>
            </a:extLst>
          </p:cNvPr>
          <p:cNvSpPr txBox="1"/>
          <p:nvPr/>
        </p:nvSpPr>
        <p:spPr>
          <a:xfrm>
            <a:off x="929899" y="2711980"/>
            <a:ext cx="554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VGCs are securely encrypted. However it is </a:t>
            </a:r>
            <a:r>
              <a:rPr lang="en-GB" b="1" dirty="0"/>
              <a:t>your responsibility</a:t>
            </a:r>
            <a:r>
              <a:rPr lang="en-GB" dirty="0"/>
              <a:t> to make sure you have adequate protection, for example anti-spyware on your device to prevent un-authorised eavesdropping</a:t>
            </a:r>
          </a:p>
          <a:p>
            <a:endParaRPr lang="en-GB" dirty="0"/>
          </a:p>
          <a:p>
            <a:r>
              <a:rPr lang="en-GB" dirty="0"/>
              <a:t>Some personal information is stored locally on your device when you access a VGC. Please be aware of this especially if you are using a public or shared device</a:t>
            </a:r>
          </a:p>
          <a:p>
            <a:endParaRPr lang="en-GB" dirty="0"/>
          </a:p>
          <a:p>
            <a:r>
              <a:rPr lang="en-GB" dirty="0"/>
              <a:t>No aspect of the VGC is visually recorded. Your agreement to consent, confidentiality and medical outcomes will be recorded on your medical record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694B3-17DD-4C37-9A7E-1139EA58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22" y="3066579"/>
            <a:ext cx="698204" cy="482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AC799B-DEAB-4FB0-9642-54C6B878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4" y="4368333"/>
            <a:ext cx="698204" cy="482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49541F-226F-4858-A94C-BF656733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8" y="5477805"/>
            <a:ext cx="698204" cy="4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0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9F083B-29D3-414E-BF02-43B4CCAB4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44" y="1123527"/>
            <a:ext cx="3257895" cy="4604800"/>
          </a:xfrm>
          <a:prstGeom prst="rect">
            <a:avLst/>
          </a:prstGeom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AB4BB9BA-251A-4D1A-9974-F1B9B225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01" y="1123527"/>
            <a:ext cx="3257895" cy="4604800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0D5806F-8D63-45AD-9CA4-B94A2B88E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48" y="1123528"/>
            <a:ext cx="325789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4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6C6E-EBF8-4014-A41B-CD3A55C1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Our Results Board</a:t>
            </a:r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ED97F7-7F96-4B05-8F14-6493E751A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9326"/>
              </p:ext>
            </p:extLst>
          </p:nvPr>
        </p:nvGraphicFramePr>
        <p:xfrm>
          <a:off x="586153" y="1641230"/>
          <a:ext cx="8750140" cy="419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020">
                  <a:extLst>
                    <a:ext uri="{9D8B030D-6E8A-4147-A177-3AD203B41FA5}">
                      <a16:colId xmlns:a16="http://schemas.microsoft.com/office/drawing/2014/main" val="130491111"/>
                    </a:ext>
                  </a:extLst>
                </a:gridCol>
                <a:gridCol w="1250020">
                  <a:extLst>
                    <a:ext uri="{9D8B030D-6E8A-4147-A177-3AD203B41FA5}">
                      <a16:colId xmlns:a16="http://schemas.microsoft.com/office/drawing/2014/main" val="744025271"/>
                    </a:ext>
                  </a:extLst>
                </a:gridCol>
                <a:gridCol w="1250020">
                  <a:extLst>
                    <a:ext uri="{9D8B030D-6E8A-4147-A177-3AD203B41FA5}">
                      <a16:colId xmlns:a16="http://schemas.microsoft.com/office/drawing/2014/main" val="427487075"/>
                    </a:ext>
                  </a:extLst>
                </a:gridCol>
                <a:gridCol w="1250020">
                  <a:extLst>
                    <a:ext uri="{9D8B030D-6E8A-4147-A177-3AD203B41FA5}">
                      <a16:colId xmlns:a16="http://schemas.microsoft.com/office/drawing/2014/main" val="3880278384"/>
                    </a:ext>
                  </a:extLst>
                </a:gridCol>
                <a:gridCol w="1250020">
                  <a:extLst>
                    <a:ext uri="{9D8B030D-6E8A-4147-A177-3AD203B41FA5}">
                      <a16:colId xmlns:a16="http://schemas.microsoft.com/office/drawing/2014/main" val="3023791852"/>
                    </a:ext>
                  </a:extLst>
                </a:gridCol>
                <a:gridCol w="1250020">
                  <a:extLst>
                    <a:ext uri="{9D8B030D-6E8A-4147-A177-3AD203B41FA5}">
                      <a16:colId xmlns:a16="http://schemas.microsoft.com/office/drawing/2014/main" val="1199763211"/>
                    </a:ext>
                  </a:extLst>
                </a:gridCol>
                <a:gridCol w="1250020">
                  <a:extLst>
                    <a:ext uri="{9D8B030D-6E8A-4147-A177-3AD203B41FA5}">
                      <a16:colId xmlns:a16="http://schemas.microsoft.com/office/drawing/2014/main" val="3417189395"/>
                    </a:ext>
                  </a:extLst>
                </a:gridCol>
              </a:tblGrid>
              <a:tr h="520434">
                <a:tc>
                  <a:txBody>
                    <a:bodyPr/>
                    <a:lstStyle/>
                    <a:p>
                      <a:r>
                        <a:rPr lang="en-GB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Result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Result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Result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Result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Result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Result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119044"/>
                  </a:ext>
                </a:extLst>
              </a:tr>
              <a:tr h="520434">
                <a:tc>
                  <a:txBody>
                    <a:bodyPr/>
                    <a:lstStyle/>
                    <a:p>
                      <a:r>
                        <a:rPr lang="en-GB"/>
                        <a:t>First name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HbA1c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Blood Pressure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Cholesterol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74092"/>
                  </a:ext>
                </a:extLst>
              </a:tr>
              <a:tr h="5204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93795"/>
                  </a:ext>
                </a:extLst>
              </a:tr>
              <a:tr h="5204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88845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6532"/>
                  </a:ext>
                </a:extLst>
              </a:tr>
              <a:tr h="5204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33501"/>
                  </a:ext>
                </a:extLst>
              </a:tr>
              <a:tr h="5204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22774"/>
                  </a:ext>
                </a:extLst>
              </a:tr>
              <a:tr h="52043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48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421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A07F297CB714AA444711BE03C57E6" ma:contentTypeVersion="9" ma:contentTypeDescription="Create a new document." ma:contentTypeScope="" ma:versionID="8169ffbeba509925200f3a3d0b494290">
  <xsd:schema xmlns:xsd="http://www.w3.org/2001/XMLSchema" xmlns:xs="http://www.w3.org/2001/XMLSchema" xmlns:p="http://schemas.microsoft.com/office/2006/metadata/properties" xmlns:ns2="f90e7bc6-a3db-487f-b513-bfabef5bed32" xmlns:ns3="cccaf3ac-2de9-44d4-aa31-54302fceb5f7" xmlns:ns4="5d66da30-c57e-467e-bd92-94ce3dcc2d9c" targetNamespace="http://schemas.microsoft.com/office/2006/metadata/properties" ma:root="true" ma:fieldsID="96a69e71d600c1e148d8985e5128b887" ns2:_="" ns3:_="" ns4:_="">
    <xsd:import namespace="f90e7bc6-a3db-487f-b513-bfabef5bed32"/>
    <xsd:import namespace="cccaf3ac-2de9-44d4-aa31-54302fceb5f7"/>
    <xsd:import namespace="5d66da30-c57e-467e-bd92-94ce3dcc2d9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TaxCatchAll" minOccurs="0"/>
                <xsd:element ref="ns4:MediaServiceMetadata" minOccurs="0"/>
                <xsd:element ref="ns4:MediaServiceFastMetadata" minOccurs="0"/>
                <xsd:element ref="ns4:template" minOccurs="0"/>
                <xsd:element ref="ns2:SharedWithUsers" minOccurs="0"/>
                <xsd:element ref="ns2:SharedWithDetails" minOccurs="0"/>
                <xsd:element ref="ns4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e7bc6-a3db-487f-b513-bfabef5bed3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149f758-a6f2-4b74-bc3e-e8922073796b}" ma:internalName="TaxCatchAll" ma:showField="CatchAllData" ma:web="f90e7bc6-a3db-487f-b513-bfabef5bed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6da30-c57e-467e-bd92-94ce3dcc2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" ma:index="13" nillable="true" ma:displayName="template" ma:format="Dropdown" ma:internalName="template">
      <xsd:simpleType>
        <xsd:restriction base="dms:Text">
          <xsd:maxLength value="255"/>
        </xsd:restriction>
      </xsd:simpleType>
    </xsd:element>
    <xsd:element name="Date" ma:index="16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d66da30-c57e-467e-bd92-94ce3dcc2d9c">2020-02-06T00:00:00+00:00</Date>
    <TaxKeywordTaxHTField xmlns="f90e7bc6-a3db-487f-b513-bfabef5bed32">
      <Terms xmlns="http://schemas.microsoft.com/office/infopath/2007/PartnerControls"/>
    </TaxKeywordTaxHTField>
    <template xmlns="5d66da30-c57e-467e-bd92-94ce3dcc2d9c">Presentation</template>
    <TaxCatchAll xmlns="cccaf3ac-2de9-44d4-aa31-54302fceb5f7"/>
  </documentManagement>
</p:properties>
</file>

<file path=customXml/itemProps1.xml><?xml version="1.0" encoding="utf-8"?>
<ds:datastoreItem xmlns:ds="http://schemas.openxmlformats.org/officeDocument/2006/customXml" ds:itemID="{29CE14AB-F942-4F81-98BA-13239629B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e7bc6-a3db-487f-b513-bfabef5bed32"/>
    <ds:schemaRef ds:uri="cccaf3ac-2de9-44d4-aa31-54302fceb5f7"/>
    <ds:schemaRef ds:uri="5d66da30-c57e-467e-bd92-94ce3dcc2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5d66da30-c57e-467e-bd92-94ce3dcc2d9c"/>
    <ds:schemaRef ds:uri="http://purl.org/dc/elements/1.1/"/>
    <ds:schemaRef ds:uri="cccaf3ac-2de9-44d4-aa31-54302fceb5f7"/>
    <ds:schemaRef ds:uri="http://purl.org/dc/terms/"/>
    <ds:schemaRef ds:uri="http://schemas.microsoft.com/office/infopath/2007/PartnerControls"/>
    <ds:schemaRef ds:uri="f90e7bc6-a3db-487f-b513-bfabef5bed32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388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Custom Design</vt:lpstr>
      <vt:lpstr>Welcome to your  Video Group Clinic</vt:lpstr>
      <vt:lpstr>Hello my name is…</vt:lpstr>
      <vt:lpstr>Identity and Location Check</vt:lpstr>
      <vt:lpstr>Consent and Confidentiality</vt:lpstr>
      <vt:lpstr>Respecting each other</vt:lpstr>
      <vt:lpstr>Your privacy is important to you and us </vt:lpstr>
      <vt:lpstr>PowerPoint Presentation</vt:lpstr>
      <vt:lpstr>Our Results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 Video Group Clinic</dc:title>
  <dc:creator>Jason Westwood</dc:creator>
  <cp:lastModifiedBy>Laura Ireland</cp:lastModifiedBy>
  <cp:revision>73</cp:revision>
  <dcterms:created xsi:type="dcterms:W3CDTF">2020-06-15T15:16:02Z</dcterms:created>
  <dcterms:modified xsi:type="dcterms:W3CDTF">2021-05-12T08:34:20Z</dcterms:modified>
</cp:coreProperties>
</file>